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563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600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4762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834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523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7184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555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795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808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935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181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4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445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984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1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673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97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3214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BA58-2CA7-44BB-8444-8D7F3D012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/>
              <a:t>-Delver-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99772-C9EF-4DAC-A47C-09B9E5E5A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/>
              <a:t>A lonely trip through an ever-changing labyrinth.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-Evan McConnell</a:t>
            </a:r>
          </a:p>
        </p:txBody>
      </p:sp>
    </p:spTree>
    <p:extLst>
      <p:ext uri="{BB962C8B-B14F-4D97-AF65-F5344CB8AC3E}">
        <p14:creationId xmlns:p14="http://schemas.microsoft.com/office/powerpoint/2010/main" val="282144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85A0-5E56-4FCE-B906-63A46677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E" sz="28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9B15-F04A-4935-9374-B8D1EF52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IE" sz="1600"/>
              <a:t>The objective of the game is to collect all the items in the level before time runs out, while avoiding the patrolling enemies.</a:t>
            </a:r>
          </a:p>
          <a:p>
            <a:r>
              <a:rPr lang="en-IE" sz="1600"/>
              <a:t>As the player progresses the level will change and the player must find their way through each new maze. As the players lives do not replenish it is a race to see how high a player can score before losing.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icture containing building, sign, lit, cake&#10;&#10;Description automatically generated">
            <a:extLst>
              <a:ext uri="{FF2B5EF4-FFF2-40B4-BE49-F238E27FC236}">
                <a16:creationId xmlns:a16="http://schemas.microsoft.com/office/drawing/2014/main" id="{8D5954DC-1E10-46EA-BBDE-0794BEE61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7" r="632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2CA9-19D5-4B31-80DC-47B052F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Key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A672-9CA0-4191-952A-684E75F99C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The levels themselves act as a mechanic as they are ever changing. Each time the player completes a level, it reshapes itself creating a new obstacle.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F1ECF-9536-4D7D-8948-3FFB32A0DE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Interactable NPCs add a sense of intractability to the world. Depending on the circumstances, the NPC will have a different response to the player.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C9DCB-EB7F-41A8-A8AC-DB3F96BE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68" y="3273531"/>
            <a:ext cx="4720489" cy="2670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250C2-332B-4F79-8610-FF93E8C3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" y="3273528"/>
            <a:ext cx="2749878" cy="267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3A397-167D-432C-A4B5-47724288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48" y="3273529"/>
            <a:ext cx="2700068" cy="26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6DBC-485A-4D78-B401-879D553C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Similar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13CDF-DB48-4505-BB5C-BBA40CDBC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Enter The </a:t>
            </a:r>
            <a:r>
              <a:rPr lang="en-IE" dirty="0" err="1"/>
              <a:t>Gungeon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AED5C2-B430-4291-9598-ED7405AC6F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703" y="4541602"/>
            <a:ext cx="2221508" cy="12495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FF87D-4696-449C-81C9-EF42B8959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The Binding of Isaac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877A05-F884-4C67-B88D-5973619CB1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967" y="4541602"/>
            <a:ext cx="2221506" cy="1249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13155-235C-4E6F-A0A7-8F1E702CF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9" y="4541602"/>
            <a:ext cx="2221505" cy="1249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94909-D181-4326-830A-50F4EBA7E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789" y="4547155"/>
            <a:ext cx="2221507" cy="1244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C93DEC-0C3D-40E6-A029-F1371F34F4AE}"/>
              </a:ext>
            </a:extLst>
          </p:cNvPr>
          <p:cNvSpPr txBox="1"/>
          <p:nvPr/>
        </p:nvSpPr>
        <p:spPr>
          <a:xfrm>
            <a:off x="913795" y="2679685"/>
            <a:ext cx="48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Randomly generated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Bullet hell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Collectable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Interactable NPCs.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2352F-FB3D-448A-B0B9-FB78628EFBAD}"/>
              </a:ext>
            </a:extLst>
          </p:cNvPr>
          <p:cNvSpPr txBox="1"/>
          <p:nvPr/>
        </p:nvSpPr>
        <p:spPr>
          <a:xfrm>
            <a:off x="6294966" y="2818185"/>
            <a:ext cx="48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Randomly generated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Collectable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Shoot-</a:t>
            </a:r>
            <a:r>
              <a:rPr lang="en-IE" dirty="0" err="1"/>
              <a:t>em</a:t>
            </a:r>
            <a:r>
              <a:rPr lang="en-IE" dirty="0"/>
              <a:t>-up combat.</a:t>
            </a:r>
          </a:p>
        </p:txBody>
      </p:sp>
    </p:spTree>
    <p:extLst>
      <p:ext uri="{BB962C8B-B14F-4D97-AF65-F5344CB8AC3E}">
        <p14:creationId xmlns:p14="http://schemas.microsoft.com/office/powerpoint/2010/main" val="103274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EE14-2AE2-4D8C-ACC1-703B4842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Difficulties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EAC66-D408-4F59-9381-6AC8B005B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Level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6AE2C-4C28-4B26-8EE6-FF8E16F3C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Instantiating shops with correct orientation.</a:t>
            </a:r>
          </a:p>
          <a:p>
            <a:r>
              <a:rPr lang="en-IE" dirty="0"/>
              <a:t>Baking </a:t>
            </a:r>
            <a:r>
              <a:rPr lang="en-IE" dirty="0" err="1"/>
              <a:t>navmesh</a:t>
            </a:r>
            <a:r>
              <a:rPr lang="en-IE"/>
              <a:t>.</a:t>
            </a:r>
          </a:p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73413-F638-4425-B59C-1C6AE4149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1F502-0E64-4929-BA58-5186338530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7462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29</TotalTime>
  <Words>183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Calisto MT</vt:lpstr>
      <vt:lpstr>Wingdings 2</vt:lpstr>
      <vt:lpstr>Slate</vt:lpstr>
      <vt:lpstr>-Delver-</vt:lpstr>
      <vt:lpstr>Overview</vt:lpstr>
      <vt:lpstr>Key Mechanics</vt:lpstr>
      <vt:lpstr>Similar Titles</vt:lpstr>
      <vt:lpstr>Difficulties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-Delver-</dc:title>
  <dc:creator>Evan McConnell</dc:creator>
  <cp:lastModifiedBy>Evan McConnell</cp:lastModifiedBy>
  <cp:revision>5</cp:revision>
  <dcterms:created xsi:type="dcterms:W3CDTF">2019-12-11T10:03:49Z</dcterms:created>
  <dcterms:modified xsi:type="dcterms:W3CDTF">2019-12-11T10:37:57Z</dcterms:modified>
</cp:coreProperties>
</file>